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3" r:id="rId6"/>
    <p:sldId id="314" r:id="rId7"/>
    <p:sldId id="311" r:id="rId8"/>
    <p:sldId id="31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5B16E1-3C2A-4D29-AFDC-9E51703438F6}" v="52" dt="2020-09-17T01:36:14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19" autoAdjust="0"/>
  </p:normalViewPr>
  <p:slideViewPr>
    <p:cSldViewPr snapToGrid="0">
      <p:cViewPr>
        <p:scale>
          <a:sx n="75" d="100"/>
          <a:sy n="75" d="100"/>
        </p:scale>
        <p:origin x="43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hoon" userId="381a6633-b345-402c-8ada-95bcae6141ec" providerId="ADAL" clId="{E95B16E1-3C2A-4D29-AFDC-9E51703438F6}"/>
    <pc:docChg chg="undo redo custSel addSld delSld modSld">
      <pc:chgData name="Jihoon" userId="381a6633-b345-402c-8ada-95bcae6141ec" providerId="ADAL" clId="{E95B16E1-3C2A-4D29-AFDC-9E51703438F6}" dt="2020-09-17T01:36:14.494" v="2331"/>
      <pc:docMkLst>
        <pc:docMk/>
      </pc:docMkLst>
      <pc:sldChg chg="modSp mod">
        <pc:chgData name="Jihoon" userId="381a6633-b345-402c-8ada-95bcae6141ec" providerId="ADAL" clId="{E95B16E1-3C2A-4D29-AFDC-9E51703438F6}" dt="2020-09-15T02:47:37.956" v="1206" actId="1036"/>
        <pc:sldMkLst>
          <pc:docMk/>
          <pc:sldMk cId="3912747309" sldId="268"/>
        </pc:sldMkLst>
        <pc:spChg chg="mod">
          <ac:chgData name="Jihoon" userId="381a6633-b345-402c-8ada-95bcae6141ec" providerId="ADAL" clId="{E95B16E1-3C2A-4D29-AFDC-9E51703438F6}" dt="2020-09-15T02:47:07.084" v="1199" actId="14100"/>
          <ac:spMkLst>
            <pc:docMk/>
            <pc:sldMk cId="3912747309" sldId="268"/>
            <ac:spMk id="2" creationId="{4010AF38-26DF-48B3-952C-4A9091D6863C}"/>
          </ac:spMkLst>
        </pc:spChg>
        <pc:spChg chg="mod">
          <ac:chgData name="Jihoon" userId="381a6633-b345-402c-8ada-95bcae6141ec" providerId="ADAL" clId="{E95B16E1-3C2A-4D29-AFDC-9E51703438F6}" dt="2020-09-15T02:47:37.956" v="1206" actId="1036"/>
          <ac:spMkLst>
            <pc:docMk/>
            <pc:sldMk cId="3912747309" sldId="268"/>
            <ac:spMk id="3" creationId="{37FC2D8F-56D2-4ADF-B439-0E09E7C37894}"/>
          </ac:spMkLst>
        </pc:spChg>
      </pc:sldChg>
      <pc:sldChg chg="del">
        <pc:chgData name="Jihoon" userId="381a6633-b345-402c-8ada-95bcae6141ec" providerId="ADAL" clId="{E95B16E1-3C2A-4D29-AFDC-9E51703438F6}" dt="2020-09-15T02:18:09.806" v="342" actId="47"/>
        <pc:sldMkLst>
          <pc:docMk/>
          <pc:sldMk cId="2482546811" sldId="310"/>
        </pc:sldMkLst>
      </pc:sldChg>
      <pc:sldChg chg="addSp delSp modSp mod addAnim delAnim modAnim">
        <pc:chgData name="Jihoon" userId="381a6633-b345-402c-8ada-95bcae6141ec" providerId="ADAL" clId="{E95B16E1-3C2A-4D29-AFDC-9E51703438F6}" dt="2020-09-16T03:05:53.833" v="2260" actId="20577"/>
        <pc:sldMkLst>
          <pc:docMk/>
          <pc:sldMk cId="1207760801" sldId="311"/>
        </pc:sldMkLst>
        <pc:spChg chg="del">
          <ac:chgData name="Jihoon" userId="381a6633-b345-402c-8ada-95bcae6141ec" providerId="ADAL" clId="{E95B16E1-3C2A-4D29-AFDC-9E51703438F6}" dt="2020-09-15T02:18:16.180" v="343" actId="478"/>
          <ac:spMkLst>
            <pc:docMk/>
            <pc:sldMk cId="1207760801" sldId="311"/>
            <ac:spMk id="3" creationId="{90C095CE-2969-4382-B05F-BA612C6289E7}"/>
          </ac:spMkLst>
        </pc:spChg>
        <pc:spChg chg="add del mod">
          <ac:chgData name="Jihoon" userId="381a6633-b345-402c-8ada-95bcae6141ec" providerId="ADAL" clId="{E95B16E1-3C2A-4D29-AFDC-9E51703438F6}" dt="2020-09-16T02:45:49.111" v="1925" actId="478"/>
          <ac:spMkLst>
            <pc:docMk/>
            <pc:sldMk cId="1207760801" sldId="311"/>
            <ac:spMk id="3" creationId="{EEC10994-6A34-497F-BE8C-B20784722503}"/>
          </ac:spMkLst>
        </pc:spChg>
        <pc:spChg chg="add del mod">
          <ac:chgData name="Jihoon" userId="381a6633-b345-402c-8ada-95bcae6141ec" providerId="ADAL" clId="{E95B16E1-3C2A-4D29-AFDC-9E51703438F6}" dt="2020-09-16T02:45:49.111" v="1925" actId="478"/>
          <ac:spMkLst>
            <pc:docMk/>
            <pc:sldMk cId="1207760801" sldId="311"/>
            <ac:spMk id="5" creationId="{08064FAC-822C-47C4-950F-2897D1974B99}"/>
          </ac:spMkLst>
        </pc:spChg>
        <pc:spChg chg="add del mod">
          <ac:chgData name="Jihoon" userId="381a6633-b345-402c-8ada-95bcae6141ec" providerId="ADAL" clId="{E95B16E1-3C2A-4D29-AFDC-9E51703438F6}" dt="2020-09-16T02:45:49.111" v="1925" actId="478"/>
          <ac:spMkLst>
            <pc:docMk/>
            <pc:sldMk cId="1207760801" sldId="311"/>
            <ac:spMk id="6" creationId="{976D836F-213A-4875-A330-96E245158B3B}"/>
          </ac:spMkLst>
        </pc:spChg>
        <pc:spChg chg="add del mod">
          <ac:chgData name="Jihoon" userId="381a6633-b345-402c-8ada-95bcae6141ec" providerId="ADAL" clId="{E95B16E1-3C2A-4D29-AFDC-9E51703438F6}" dt="2020-09-16T02:45:49.111" v="1925" actId="478"/>
          <ac:spMkLst>
            <pc:docMk/>
            <pc:sldMk cId="1207760801" sldId="311"/>
            <ac:spMk id="7" creationId="{AFA66AFD-B390-475E-97D7-CBBCC38C591F}"/>
          </ac:spMkLst>
        </pc:spChg>
        <pc:spChg chg="add del mod">
          <ac:chgData name="Jihoon" userId="381a6633-b345-402c-8ada-95bcae6141ec" providerId="ADAL" clId="{E95B16E1-3C2A-4D29-AFDC-9E51703438F6}" dt="2020-09-16T02:45:49.111" v="1925" actId="478"/>
          <ac:spMkLst>
            <pc:docMk/>
            <pc:sldMk cId="1207760801" sldId="311"/>
            <ac:spMk id="8" creationId="{B6BD74A8-84EA-47C0-9E25-33E78D587773}"/>
          </ac:spMkLst>
        </pc:spChg>
        <pc:spChg chg="add del mod">
          <ac:chgData name="Jihoon" userId="381a6633-b345-402c-8ada-95bcae6141ec" providerId="ADAL" clId="{E95B16E1-3C2A-4D29-AFDC-9E51703438F6}" dt="2020-09-16T02:45:49.111" v="1925" actId="478"/>
          <ac:spMkLst>
            <pc:docMk/>
            <pc:sldMk cId="1207760801" sldId="311"/>
            <ac:spMk id="9" creationId="{B05C88F4-55C2-48EC-B16F-3967A58CAB52}"/>
          </ac:spMkLst>
        </pc:spChg>
        <pc:spChg chg="add del mod">
          <ac:chgData name="Jihoon" userId="381a6633-b345-402c-8ada-95bcae6141ec" providerId="ADAL" clId="{E95B16E1-3C2A-4D29-AFDC-9E51703438F6}" dt="2020-09-16T02:45:49.111" v="1925" actId="478"/>
          <ac:spMkLst>
            <pc:docMk/>
            <pc:sldMk cId="1207760801" sldId="311"/>
            <ac:spMk id="10" creationId="{B6953D2A-EFD6-43AC-A817-6B6147660FC8}"/>
          </ac:spMkLst>
        </pc:spChg>
        <pc:spChg chg="add del mod">
          <ac:chgData name="Jihoon" userId="381a6633-b345-402c-8ada-95bcae6141ec" providerId="ADAL" clId="{E95B16E1-3C2A-4D29-AFDC-9E51703438F6}" dt="2020-09-16T02:45:49.111" v="1925" actId="478"/>
          <ac:spMkLst>
            <pc:docMk/>
            <pc:sldMk cId="1207760801" sldId="311"/>
            <ac:spMk id="11" creationId="{CE6D654A-DE6C-411B-BEE1-03643250C6D4}"/>
          </ac:spMkLst>
        </pc:spChg>
        <pc:spChg chg="add mod">
          <ac:chgData name="Jihoon" userId="381a6633-b345-402c-8ada-95bcae6141ec" providerId="ADAL" clId="{E95B16E1-3C2A-4D29-AFDC-9E51703438F6}" dt="2020-09-16T03:05:53.833" v="2260" actId="20577"/>
          <ac:spMkLst>
            <pc:docMk/>
            <pc:sldMk cId="1207760801" sldId="311"/>
            <ac:spMk id="12" creationId="{9E061983-1A7D-49EF-9009-A486C99BF7AF}"/>
          </ac:spMkLst>
        </pc:spChg>
        <pc:graphicFrameChg chg="add mod modGraphic">
          <ac:chgData name="Jihoon" userId="381a6633-b345-402c-8ada-95bcae6141ec" providerId="ADAL" clId="{E95B16E1-3C2A-4D29-AFDC-9E51703438F6}" dt="2020-09-16T01:53:28.465" v="1861" actId="14734"/>
          <ac:graphicFrameMkLst>
            <pc:docMk/>
            <pc:sldMk cId="1207760801" sldId="311"/>
            <ac:graphicFrameMk id="4" creationId="{75CB2C02-0BAE-4870-BA8B-BE069DF50AF7}"/>
          </ac:graphicFrameMkLst>
        </pc:graphicFrameChg>
      </pc:sldChg>
      <pc:sldChg chg="del">
        <pc:chgData name="Jihoon" userId="381a6633-b345-402c-8ada-95bcae6141ec" providerId="ADAL" clId="{E95B16E1-3C2A-4D29-AFDC-9E51703438F6}" dt="2020-09-15T02:18:06.582" v="341" actId="47"/>
        <pc:sldMkLst>
          <pc:docMk/>
          <pc:sldMk cId="4224531937" sldId="312"/>
        </pc:sldMkLst>
      </pc:sldChg>
      <pc:sldChg chg="addSp delSp modSp mod modAnim">
        <pc:chgData name="Jihoon" userId="381a6633-b345-402c-8ada-95bcae6141ec" providerId="ADAL" clId="{E95B16E1-3C2A-4D29-AFDC-9E51703438F6}" dt="2020-09-17T01:36:14.494" v="2331"/>
        <pc:sldMkLst>
          <pc:docMk/>
          <pc:sldMk cId="1078936931" sldId="313"/>
        </pc:sldMkLst>
        <pc:spChg chg="add mod">
          <ac:chgData name="Jihoon" userId="381a6633-b345-402c-8ada-95bcae6141ec" providerId="ADAL" clId="{E95B16E1-3C2A-4D29-AFDC-9E51703438F6}" dt="2020-09-16T03:01:23.203" v="1948" actId="1076"/>
          <ac:spMkLst>
            <pc:docMk/>
            <pc:sldMk cId="1078936931" sldId="313"/>
            <ac:spMk id="5" creationId="{484098CC-EEAE-4694-8DDC-233F82BF5C16}"/>
          </ac:spMkLst>
        </pc:spChg>
        <pc:spChg chg="mod topLvl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7" creationId="{72DF7AAE-7E84-4894-A76F-F3558496F8DF}"/>
          </ac:spMkLst>
        </pc:spChg>
        <pc:spChg chg="mod topLvl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8" creationId="{D0CB469E-2376-4D6C-A95F-D7B50121BA0F}"/>
          </ac:spMkLst>
        </pc:spChg>
        <pc:spChg chg="mod topLvl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14" creationId="{5D9B73FC-00D7-4427-8771-1C3264AEA55C}"/>
          </ac:spMkLst>
        </pc:spChg>
        <pc:spChg chg="mod topLvl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16" creationId="{48AA821C-7091-4F06-A0FB-65DC554A52C9}"/>
          </ac:spMkLst>
        </pc:spChg>
        <pc:spChg chg="mod topLvl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20" creationId="{6971B495-2232-4388-9757-1B264A8CB4E2}"/>
          </ac:spMkLst>
        </pc:spChg>
        <pc:spChg chg="mod topLvl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21" creationId="{4A15C9AF-6C84-4A26-AEB4-9C34A2159D6C}"/>
          </ac:spMkLst>
        </pc:spChg>
        <pc:spChg chg="mod topLvl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23" creationId="{04A51377-6ECE-4CFD-8233-60F89E9F130C}"/>
          </ac:spMkLst>
        </pc:spChg>
        <pc:spChg chg="mod topLvl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24" creationId="{702A8B87-56A2-4B23-BA35-249CB45087F5}"/>
          </ac:spMkLst>
        </pc:spChg>
        <pc:spChg chg="mod topLvl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26" creationId="{A427D59D-EFB5-48C7-A75C-B480E6762FDE}"/>
          </ac:spMkLst>
        </pc:spChg>
        <pc:spChg chg="mod topLvl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27" creationId="{90A32A65-0F35-4F27-A859-EAEF31C7EB97}"/>
          </ac:spMkLst>
        </pc:spChg>
        <pc:spChg chg="mod topLvl">
          <ac:chgData name="Jihoon" userId="381a6633-b345-402c-8ada-95bcae6141ec" providerId="ADAL" clId="{E95B16E1-3C2A-4D29-AFDC-9E51703438F6}" dt="2020-09-16T03:00:00.504" v="1935" actId="1038"/>
          <ac:spMkLst>
            <pc:docMk/>
            <pc:sldMk cId="1078936931" sldId="313"/>
            <ac:spMk id="28" creationId="{05B4E3CC-4BBE-4BD9-8A34-EEFDF7D52CCB}"/>
          </ac:spMkLst>
        </pc:spChg>
        <pc:spChg chg="mod topLvl">
          <ac:chgData name="Jihoon" userId="381a6633-b345-402c-8ada-95bcae6141ec" providerId="ADAL" clId="{E95B16E1-3C2A-4D29-AFDC-9E51703438F6}" dt="2020-09-16T02:59:56.751" v="1933" actId="1038"/>
          <ac:spMkLst>
            <pc:docMk/>
            <pc:sldMk cId="1078936931" sldId="313"/>
            <ac:spMk id="30" creationId="{3F530AAC-BEAB-4321-9206-0AE3C6A9C434}"/>
          </ac:spMkLst>
        </pc:spChg>
        <pc:spChg chg="add mod topLvl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32" creationId="{844F973D-BA00-4257-B1BB-529CEA2EC7F3}"/>
          </ac:spMkLst>
        </pc:spChg>
        <pc:spChg chg="add mod topLvl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34" creationId="{60EFCB65-2078-4FFC-B1E3-6E466EF2E49A}"/>
          </ac:spMkLst>
        </pc:spChg>
        <pc:spChg chg="add mod topLvl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36" creationId="{D5E5F7C9-FEA7-43D2-ABF2-C4F2DF4882BE}"/>
          </ac:spMkLst>
        </pc:spChg>
        <pc:spChg chg="add mod topLvl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38" creationId="{019F53D8-DF43-406E-906F-55531B83DE5E}"/>
          </ac:spMkLst>
        </pc:spChg>
        <pc:spChg chg="add mod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45" creationId="{98BC049C-73F7-4D86-AF5C-6867B340CF09}"/>
          </ac:spMkLst>
        </pc:spChg>
        <pc:spChg chg="add mod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47" creationId="{FBE98433-6E72-4C4E-A466-F1426C368EDF}"/>
          </ac:spMkLst>
        </pc:spChg>
        <pc:spChg chg="add mod">
          <ac:chgData name="Jihoon" userId="381a6633-b345-402c-8ada-95bcae6141ec" providerId="ADAL" clId="{E95B16E1-3C2A-4D29-AFDC-9E51703438F6}" dt="2020-09-16T01:19:46.132" v="1315" actId="20577"/>
          <ac:spMkLst>
            <pc:docMk/>
            <pc:sldMk cId="1078936931" sldId="313"/>
            <ac:spMk id="49" creationId="{10B0A7CD-BFFC-4509-B112-F1EA083E716E}"/>
          </ac:spMkLst>
        </pc:spChg>
        <pc:spChg chg="add mod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51" creationId="{3EF08AE3-D605-486F-93EF-8C34E7E534DA}"/>
          </ac:spMkLst>
        </pc:spChg>
        <pc:spChg chg="add mod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53" creationId="{8E05105D-B24A-4DEC-8078-3ABD66224EB9}"/>
          </ac:spMkLst>
        </pc:spChg>
        <pc:spChg chg="add mod">
          <ac:chgData name="Jihoon" userId="381a6633-b345-402c-8ada-95bcae6141ec" providerId="ADAL" clId="{E95B16E1-3C2A-4D29-AFDC-9E51703438F6}" dt="2020-09-16T01:15:50.641" v="1313" actId="1035"/>
          <ac:spMkLst>
            <pc:docMk/>
            <pc:sldMk cId="1078936931" sldId="313"/>
            <ac:spMk id="55" creationId="{1D05F4A9-161D-4BD5-AB32-681503934D26}"/>
          </ac:spMkLst>
        </pc:spChg>
        <pc:grpChg chg="del mod topLvl">
          <ac:chgData name="Jihoon" userId="381a6633-b345-402c-8ada-95bcae6141ec" providerId="ADAL" clId="{E95B16E1-3C2A-4D29-AFDC-9E51703438F6}" dt="2020-09-15T02:08:16.722" v="125" actId="165"/>
          <ac:grpSpMkLst>
            <pc:docMk/>
            <pc:sldMk cId="1078936931" sldId="313"/>
            <ac:grpSpMk id="17" creationId="{7383F590-41FA-45B5-9BFF-1ED1C3FF012E}"/>
          </ac:grpSpMkLst>
        </pc:grpChg>
        <pc:grpChg chg="del mod topLvl">
          <ac:chgData name="Jihoon" userId="381a6633-b345-402c-8ada-95bcae6141ec" providerId="ADAL" clId="{E95B16E1-3C2A-4D29-AFDC-9E51703438F6}" dt="2020-09-15T02:08:13.703" v="124" actId="165"/>
          <ac:grpSpMkLst>
            <pc:docMk/>
            <pc:sldMk cId="1078936931" sldId="313"/>
            <ac:grpSpMk id="18" creationId="{4D8D617E-ED15-4A92-8DF4-5DF3A20E3F74}"/>
          </ac:grpSpMkLst>
        </pc:grpChg>
        <pc:grpChg chg="del mod topLvl">
          <ac:chgData name="Jihoon" userId="381a6633-b345-402c-8ada-95bcae6141ec" providerId="ADAL" clId="{E95B16E1-3C2A-4D29-AFDC-9E51703438F6}" dt="2020-09-15T02:08:21.986" v="126" actId="165"/>
          <ac:grpSpMkLst>
            <pc:docMk/>
            <pc:sldMk cId="1078936931" sldId="313"/>
            <ac:grpSpMk id="19" creationId="{2E50F374-6B30-4F00-869D-29E3382FCB8C}"/>
          </ac:grpSpMkLst>
        </pc:grpChg>
        <pc:grpChg chg="del mod topLvl">
          <ac:chgData name="Jihoon" userId="381a6633-b345-402c-8ada-95bcae6141ec" providerId="ADAL" clId="{E95B16E1-3C2A-4D29-AFDC-9E51703438F6}" dt="2020-09-15T02:08:27.402" v="127" actId="165"/>
          <ac:grpSpMkLst>
            <pc:docMk/>
            <pc:sldMk cId="1078936931" sldId="313"/>
            <ac:grpSpMk id="22" creationId="{7EE97EFC-6950-4004-A578-9A89055275A5}"/>
          </ac:grpSpMkLst>
        </pc:grpChg>
        <pc:grpChg chg="del mod topLvl">
          <ac:chgData name="Jihoon" userId="381a6633-b345-402c-8ada-95bcae6141ec" providerId="ADAL" clId="{E95B16E1-3C2A-4D29-AFDC-9E51703438F6}" dt="2020-09-15T02:08:30.804" v="128" actId="165"/>
          <ac:grpSpMkLst>
            <pc:docMk/>
            <pc:sldMk cId="1078936931" sldId="313"/>
            <ac:grpSpMk id="25" creationId="{BACA1DEB-F0FC-4BE3-BCF5-C8BB64C960B2}"/>
          </ac:grpSpMkLst>
        </pc:grpChg>
        <pc:grpChg chg="add del mod topLvl">
          <ac:chgData name="Jihoon" userId="381a6633-b345-402c-8ada-95bcae6141ec" providerId="ADAL" clId="{E95B16E1-3C2A-4D29-AFDC-9E51703438F6}" dt="2020-09-15T02:09:12.188" v="160" actId="165"/>
          <ac:grpSpMkLst>
            <pc:docMk/>
            <pc:sldMk cId="1078936931" sldId="313"/>
            <ac:grpSpMk id="39" creationId="{66B11057-D56C-4222-9120-7F7E41F25DA7}"/>
          </ac:grpSpMkLst>
        </pc:grpChg>
        <pc:grpChg chg="add del mod topLvl">
          <ac:chgData name="Jihoon" userId="381a6633-b345-402c-8ada-95bcae6141ec" providerId="ADAL" clId="{E95B16E1-3C2A-4D29-AFDC-9E51703438F6}" dt="2020-09-15T02:09:12.188" v="160" actId="165"/>
          <ac:grpSpMkLst>
            <pc:docMk/>
            <pc:sldMk cId="1078936931" sldId="313"/>
            <ac:grpSpMk id="40" creationId="{DD48EA61-1DE5-4F2D-857D-38D0F687F830}"/>
          </ac:grpSpMkLst>
        </pc:grpChg>
        <pc:grpChg chg="add del mod topLvl">
          <ac:chgData name="Jihoon" userId="381a6633-b345-402c-8ada-95bcae6141ec" providerId="ADAL" clId="{E95B16E1-3C2A-4D29-AFDC-9E51703438F6}" dt="2020-09-15T02:09:12.188" v="160" actId="165"/>
          <ac:grpSpMkLst>
            <pc:docMk/>
            <pc:sldMk cId="1078936931" sldId="313"/>
            <ac:grpSpMk id="41" creationId="{BDF3A929-EAAC-4C10-83EE-74A6E64CB950}"/>
          </ac:grpSpMkLst>
        </pc:grpChg>
        <pc:grpChg chg="add del mod">
          <ac:chgData name="Jihoon" userId="381a6633-b345-402c-8ada-95bcae6141ec" providerId="ADAL" clId="{E95B16E1-3C2A-4D29-AFDC-9E51703438F6}" dt="2020-09-15T02:07:59.869" v="121" actId="165"/>
          <ac:grpSpMkLst>
            <pc:docMk/>
            <pc:sldMk cId="1078936931" sldId="313"/>
            <ac:grpSpMk id="42" creationId="{0E4F85E9-2F81-46ED-BC82-269727D50B94}"/>
          </ac:grpSpMkLst>
        </pc:grpChg>
        <pc:grpChg chg="add mod">
          <ac:chgData name="Jihoon" userId="381a6633-b345-402c-8ada-95bcae6141ec" providerId="ADAL" clId="{E95B16E1-3C2A-4D29-AFDC-9E51703438F6}" dt="2020-09-15T02:08:10.708" v="123" actId="338"/>
          <ac:grpSpMkLst>
            <pc:docMk/>
            <pc:sldMk cId="1078936931" sldId="313"/>
            <ac:grpSpMk id="43" creationId="{3D406F88-A384-40F2-84F8-A57CE9EC1285}"/>
          </ac:grpSpMkLst>
        </pc:grpChg>
        <pc:grpChg chg="add mod">
          <ac:chgData name="Jihoon" userId="381a6633-b345-402c-8ada-95bcae6141ec" providerId="ADAL" clId="{E95B16E1-3C2A-4D29-AFDC-9E51703438F6}" dt="2020-09-16T01:15:50.641" v="1313" actId="1035"/>
          <ac:grpSpMkLst>
            <pc:docMk/>
            <pc:sldMk cId="1078936931" sldId="313"/>
            <ac:grpSpMk id="70" creationId="{96BB6C3A-26C6-49F0-BD5A-465669138ACD}"/>
          </ac:grpSpMkLst>
        </pc:grpChg>
        <pc:picChg chg="add mod modCrop">
          <ac:chgData name="Jihoon" userId="381a6633-b345-402c-8ada-95bcae6141ec" providerId="ADAL" clId="{E95B16E1-3C2A-4D29-AFDC-9E51703438F6}" dt="2020-09-17T01:35:42.060" v="2328" actId="1076"/>
          <ac:picMkLst>
            <pc:docMk/>
            <pc:sldMk cId="1078936931" sldId="313"/>
            <ac:picMk id="3" creationId="{2DF2B1D6-78CE-4BA9-9CA2-5D40AA4D6EC8}"/>
          </ac:picMkLst>
        </pc:picChg>
        <pc:picChg chg="add mod">
          <ac:chgData name="Jihoon" userId="381a6633-b345-402c-8ada-95bcae6141ec" providerId="ADAL" clId="{E95B16E1-3C2A-4D29-AFDC-9E51703438F6}" dt="2020-09-16T01:15:50.641" v="1313" actId="1035"/>
          <ac:picMkLst>
            <pc:docMk/>
            <pc:sldMk cId="1078936931" sldId="313"/>
            <ac:picMk id="4" creationId="{0104080A-0E0E-4926-8747-5016DBAC91EC}"/>
          </ac:picMkLst>
        </pc:picChg>
        <pc:picChg chg="add mod">
          <ac:chgData name="Jihoon" userId="381a6633-b345-402c-8ada-95bcae6141ec" providerId="ADAL" clId="{E95B16E1-3C2A-4D29-AFDC-9E51703438F6}" dt="2020-09-15T02:34:39.758" v="984" actId="164"/>
          <ac:picMkLst>
            <pc:docMk/>
            <pc:sldMk cId="1078936931" sldId="313"/>
            <ac:picMk id="57" creationId="{A3FF507B-97E5-4ED5-BAC5-C95E202B77BF}"/>
          </ac:picMkLst>
        </pc:picChg>
        <pc:picChg chg="add mod">
          <ac:chgData name="Jihoon" userId="381a6633-b345-402c-8ada-95bcae6141ec" providerId="ADAL" clId="{E95B16E1-3C2A-4D29-AFDC-9E51703438F6}" dt="2020-09-15T02:34:39.758" v="984" actId="164"/>
          <ac:picMkLst>
            <pc:docMk/>
            <pc:sldMk cId="1078936931" sldId="313"/>
            <ac:picMk id="59" creationId="{2F7EEDA7-BFAE-412E-B6ED-848DDFA7D2ED}"/>
          </ac:picMkLst>
        </pc:picChg>
        <pc:picChg chg="add del">
          <ac:chgData name="Jihoon" userId="381a6633-b345-402c-8ada-95bcae6141ec" providerId="ADAL" clId="{E95B16E1-3C2A-4D29-AFDC-9E51703438F6}" dt="2020-09-15T02:33:09.959" v="969" actId="22"/>
          <ac:picMkLst>
            <pc:docMk/>
            <pc:sldMk cId="1078936931" sldId="313"/>
            <ac:picMk id="61" creationId="{3CF586A6-B952-4043-A166-DACA0FDAE4C8}"/>
          </ac:picMkLst>
        </pc:picChg>
        <pc:picChg chg="add del">
          <ac:chgData name="Jihoon" userId="381a6633-b345-402c-8ada-95bcae6141ec" providerId="ADAL" clId="{E95B16E1-3C2A-4D29-AFDC-9E51703438F6}" dt="2020-09-15T02:33:09.959" v="969" actId="22"/>
          <ac:picMkLst>
            <pc:docMk/>
            <pc:sldMk cId="1078936931" sldId="313"/>
            <ac:picMk id="63" creationId="{10A872D2-9816-4C83-A8C2-B441FBD7E56C}"/>
          </ac:picMkLst>
        </pc:picChg>
        <pc:picChg chg="add mod">
          <ac:chgData name="Jihoon" userId="381a6633-b345-402c-8ada-95bcae6141ec" providerId="ADAL" clId="{E95B16E1-3C2A-4D29-AFDC-9E51703438F6}" dt="2020-09-15T02:34:39.758" v="984" actId="164"/>
          <ac:picMkLst>
            <pc:docMk/>
            <pc:sldMk cId="1078936931" sldId="313"/>
            <ac:picMk id="65" creationId="{9522D848-7DD8-423A-BF0C-306A68447588}"/>
          </ac:picMkLst>
        </pc:picChg>
        <pc:picChg chg="add mod ord modCrop">
          <ac:chgData name="Jihoon" userId="381a6633-b345-402c-8ada-95bcae6141ec" providerId="ADAL" clId="{E95B16E1-3C2A-4D29-AFDC-9E51703438F6}" dt="2020-09-16T01:15:50.641" v="1313" actId="1035"/>
          <ac:picMkLst>
            <pc:docMk/>
            <pc:sldMk cId="1078936931" sldId="313"/>
            <ac:picMk id="67" creationId="{A24DA346-8EB0-48BB-98C3-2C9FE676993F}"/>
          </ac:picMkLst>
        </pc:picChg>
        <pc:picChg chg="add del mod">
          <ac:chgData name="Jihoon" userId="381a6633-b345-402c-8ada-95bcae6141ec" providerId="ADAL" clId="{E95B16E1-3C2A-4D29-AFDC-9E51703438F6}" dt="2020-09-15T02:35:56.154" v="1000" actId="478"/>
          <ac:picMkLst>
            <pc:docMk/>
            <pc:sldMk cId="1078936931" sldId="313"/>
            <ac:picMk id="69" creationId="{DA2D728E-D4F3-4FF4-AEF0-B20E1D2507B9}"/>
          </ac:picMkLst>
        </pc:picChg>
        <pc:picChg chg="add del mod">
          <ac:chgData name="Jihoon" userId="381a6633-b345-402c-8ada-95bcae6141ec" providerId="ADAL" clId="{E95B16E1-3C2A-4D29-AFDC-9E51703438F6}" dt="2020-09-15T02:35:40.549" v="997" actId="478"/>
          <ac:picMkLst>
            <pc:docMk/>
            <pc:sldMk cId="1078936931" sldId="313"/>
            <ac:picMk id="72" creationId="{B487C029-5548-485A-BFD1-F4580D3398FF}"/>
          </ac:picMkLst>
        </pc:picChg>
        <pc:picChg chg="add mod modCrop">
          <ac:chgData name="Jihoon" userId="381a6633-b345-402c-8ada-95bcae6141ec" providerId="ADAL" clId="{E95B16E1-3C2A-4D29-AFDC-9E51703438F6}" dt="2020-09-16T01:15:50.641" v="1313" actId="1035"/>
          <ac:picMkLst>
            <pc:docMk/>
            <pc:sldMk cId="1078936931" sldId="313"/>
            <ac:picMk id="74" creationId="{34AD3B4C-CC70-4FB7-AD3A-02A922E78265}"/>
          </ac:picMkLst>
        </pc:picChg>
        <pc:picChg chg="add mod ord">
          <ac:chgData name="Jihoon" userId="381a6633-b345-402c-8ada-95bcae6141ec" providerId="ADAL" clId="{E95B16E1-3C2A-4D29-AFDC-9E51703438F6}" dt="2020-09-16T01:15:50.641" v="1313" actId="1035"/>
          <ac:picMkLst>
            <pc:docMk/>
            <pc:sldMk cId="1078936931" sldId="313"/>
            <ac:picMk id="76" creationId="{AB4AF3B7-F601-4375-A6AF-CE9D517E61CB}"/>
          </ac:picMkLst>
        </pc:picChg>
        <pc:picChg chg="add mod">
          <ac:chgData name="Jihoon" userId="381a6633-b345-402c-8ada-95bcae6141ec" providerId="ADAL" clId="{E95B16E1-3C2A-4D29-AFDC-9E51703438F6}" dt="2020-09-16T01:15:50.641" v="1313" actId="1035"/>
          <ac:picMkLst>
            <pc:docMk/>
            <pc:sldMk cId="1078936931" sldId="313"/>
            <ac:picMk id="78" creationId="{7D269316-2365-495A-99DE-4B15544560D4}"/>
          </ac:picMkLst>
        </pc:picChg>
        <pc:picChg chg="add del mod">
          <ac:chgData name="Jihoon" userId="381a6633-b345-402c-8ada-95bcae6141ec" providerId="ADAL" clId="{E95B16E1-3C2A-4D29-AFDC-9E51703438F6}" dt="2020-09-15T02:37:33.290" v="1018" actId="478"/>
          <ac:picMkLst>
            <pc:docMk/>
            <pc:sldMk cId="1078936931" sldId="313"/>
            <ac:picMk id="80" creationId="{9F07FF58-D9E6-45A3-B345-EFC09F31F33D}"/>
          </ac:picMkLst>
        </pc:picChg>
      </pc:sldChg>
      <pc:sldChg chg="modSp add del mod">
        <pc:chgData name="Jihoon" userId="381a6633-b345-402c-8ada-95bcae6141ec" providerId="ADAL" clId="{E95B16E1-3C2A-4D29-AFDC-9E51703438F6}" dt="2020-09-15T02:18:03.654" v="340" actId="47"/>
        <pc:sldMkLst>
          <pc:docMk/>
          <pc:sldMk cId="427683488" sldId="314"/>
        </pc:sldMkLst>
        <pc:grpChg chg="mod">
          <ac:chgData name="Jihoon" userId="381a6633-b345-402c-8ada-95bcae6141ec" providerId="ADAL" clId="{E95B16E1-3C2A-4D29-AFDC-9E51703438F6}" dt="2020-09-15T01:40:30.818" v="105" actId="1076"/>
          <ac:grpSpMkLst>
            <pc:docMk/>
            <pc:sldMk cId="427683488" sldId="314"/>
            <ac:grpSpMk id="17" creationId="{7383F590-41FA-45B5-9BFF-1ED1C3FF012E}"/>
          </ac:grpSpMkLst>
        </pc:grpChg>
        <pc:grpChg chg="mod">
          <ac:chgData name="Jihoon" userId="381a6633-b345-402c-8ada-95bcae6141ec" providerId="ADAL" clId="{E95B16E1-3C2A-4D29-AFDC-9E51703438F6}" dt="2020-09-15T01:40:28.636" v="104" actId="1076"/>
          <ac:grpSpMkLst>
            <pc:docMk/>
            <pc:sldMk cId="427683488" sldId="314"/>
            <ac:grpSpMk id="18" creationId="{4D8D617E-ED15-4A92-8DF4-5DF3A20E3F74}"/>
          </ac:grpSpMkLst>
        </pc:grpChg>
        <pc:grpChg chg="mod">
          <ac:chgData name="Jihoon" userId="381a6633-b345-402c-8ada-95bcae6141ec" providerId="ADAL" clId="{E95B16E1-3C2A-4D29-AFDC-9E51703438F6}" dt="2020-09-15T01:40:36.852" v="106" actId="1076"/>
          <ac:grpSpMkLst>
            <pc:docMk/>
            <pc:sldMk cId="427683488" sldId="314"/>
            <ac:grpSpMk id="19" creationId="{2E50F374-6B30-4F00-869D-29E3382FCB8C}"/>
          </ac:grpSpMkLst>
        </pc:grpChg>
        <pc:grpChg chg="mod">
          <ac:chgData name="Jihoon" userId="381a6633-b345-402c-8ada-95bcae6141ec" providerId="ADAL" clId="{E95B16E1-3C2A-4D29-AFDC-9E51703438F6}" dt="2020-09-15T01:40:42.203" v="108" actId="1076"/>
          <ac:grpSpMkLst>
            <pc:docMk/>
            <pc:sldMk cId="427683488" sldId="314"/>
            <ac:grpSpMk id="22" creationId="{7EE97EFC-6950-4004-A578-9A89055275A5}"/>
          </ac:grpSpMkLst>
        </pc:grpChg>
        <pc:grpChg chg="mod">
          <ac:chgData name="Jihoon" userId="381a6633-b345-402c-8ada-95bcae6141ec" providerId="ADAL" clId="{E95B16E1-3C2A-4D29-AFDC-9E51703438F6}" dt="2020-09-15T01:40:50.397" v="111" actId="1076"/>
          <ac:grpSpMkLst>
            <pc:docMk/>
            <pc:sldMk cId="427683488" sldId="314"/>
            <ac:grpSpMk id="25" creationId="{BACA1DEB-F0FC-4BE3-BCF5-C8BB64C960B2}"/>
          </ac:grpSpMkLst>
        </pc:grpChg>
        <pc:grpChg chg="mod">
          <ac:chgData name="Jihoon" userId="381a6633-b345-402c-8ada-95bcae6141ec" providerId="ADAL" clId="{E95B16E1-3C2A-4D29-AFDC-9E51703438F6}" dt="2020-09-15T01:40:39.375" v="107" actId="1076"/>
          <ac:grpSpMkLst>
            <pc:docMk/>
            <pc:sldMk cId="427683488" sldId="314"/>
            <ac:grpSpMk id="39" creationId="{66B11057-D56C-4222-9120-7F7E41F25DA7}"/>
          </ac:grpSpMkLst>
        </pc:grpChg>
        <pc:grpChg chg="mod">
          <ac:chgData name="Jihoon" userId="381a6633-b345-402c-8ada-95bcae6141ec" providerId="ADAL" clId="{E95B16E1-3C2A-4D29-AFDC-9E51703438F6}" dt="2020-09-15T01:40:45.668" v="109" actId="1076"/>
          <ac:grpSpMkLst>
            <pc:docMk/>
            <pc:sldMk cId="427683488" sldId="314"/>
            <ac:grpSpMk id="40" creationId="{DD48EA61-1DE5-4F2D-857D-38D0F687F830}"/>
          </ac:grpSpMkLst>
        </pc:grpChg>
        <pc:grpChg chg="mod">
          <ac:chgData name="Jihoon" userId="381a6633-b345-402c-8ada-95bcae6141ec" providerId="ADAL" clId="{E95B16E1-3C2A-4D29-AFDC-9E51703438F6}" dt="2020-09-15T01:40:48.648" v="110" actId="1076"/>
          <ac:grpSpMkLst>
            <pc:docMk/>
            <pc:sldMk cId="427683488" sldId="314"/>
            <ac:grpSpMk id="41" creationId="{BDF3A929-EAAC-4C10-83EE-74A6E64CB950}"/>
          </ac:grpSpMkLst>
        </pc:grpChg>
      </pc:sldChg>
      <pc:sldChg chg="addSp delSp modSp new mod">
        <pc:chgData name="Jihoon" userId="381a6633-b345-402c-8ada-95bcae6141ec" providerId="ADAL" clId="{E95B16E1-3C2A-4D29-AFDC-9E51703438F6}" dt="2020-09-15T02:39:08.034" v="1086" actId="1076"/>
        <pc:sldMkLst>
          <pc:docMk/>
          <pc:sldMk cId="3191378117" sldId="314"/>
        </pc:sldMkLst>
        <pc:spChg chg="mod">
          <ac:chgData name="Jihoon" userId="381a6633-b345-402c-8ada-95bcae6141ec" providerId="ADAL" clId="{E95B16E1-3C2A-4D29-AFDC-9E51703438F6}" dt="2020-09-15T02:25:33.060" v="678" actId="20577"/>
          <ac:spMkLst>
            <pc:docMk/>
            <pc:sldMk cId="3191378117" sldId="314"/>
            <ac:spMk id="2" creationId="{CCA4DB7D-DE59-4AD4-B458-2E2D1FA48514}"/>
          </ac:spMkLst>
        </pc:spChg>
        <pc:spChg chg="mod">
          <ac:chgData name="Jihoon" userId="381a6633-b345-402c-8ada-95bcae6141ec" providerId="ADAL" clId="{E95B16E1-3C2A-4D29-AFDC-9E51703438F6}" dt="2020-09-15T02:39:01.421" v="1085" actId="403"/>
          <ac:spMkLst>
            <pc:docMk/>
            <pc:sldMk cId="3191378117" sldId="314"/>
            <ac:spMk id="3" creationId="{48B5E44C-29C9-4500-9578-64F62100EBFD}"/>
          </ac:spMkLst>
        </pc:spChg>
        <pc:spChg chg="add del mod">
          <ac:chgData name="Jihoon" userId="381a6633-b345-402c-8ada-95bcae6141ec" providerId="ADAL" clId="{E95B16E1-3C2A-4D29-AFDC-9E51703438F6}" dt="2020-09-15T02:30:55.418" v="954"/>
          <ac:spMkLst>
            <pc:docMk/>
            <pc:sldMk cId="3191378117" sldId="314"/>
            <ac:spMk id="6" creationId="{CDCCB7CD-76BB-4AB0-9875-212B9CEDA74B}"/>
          </ac:spMkLst>
        </pc:spChg>
        <pc:spChg chg="mod">
          <ac:chgData name="Jihoon" userId="381a6633-b345-402c-8ada-95bcae6141ec" providerId="ADAL" clId="{E95B16E1-3C2A-4D29-AFDC-9E51703438F6}" dt="2020-09-15T02:30:52.684" v="953"/>
          <ac:spMkLst>
            <pc:docMk/>
            <pc:sldMk cId="3191378117" sldId="314"/>
            <ac:spMk id="8" creationId="{9D09FC0F-4996-4BA2-AFF5-4AAF46E469F0}"/>
          </ac:spMkLst>
        </pc:spChg>
        <pc:spChg chg="mod">
          <ac:chgData name="Jihoon" userId="381a6633-b345-402c-8ada-95bcae6141ec" providerId="ADAL" clId="{E95B16E1-3C2A-4D29-AFDC-9E51703438F6}" dt="2020-09-15T02:30:52.684" v="953"/>
          <ac:spMkLst>
            <pc:docMk/>
            <pc:sldMk cId="3191378117" sldId="314"/>
            <ac:spMk id="9" creationId="{8D85920E-B735-4F98-9505-9FF7CFD253F3}"/>
          </ac:spMkLst>
        </pc:spChg>
        <pc:spChg chg="mod">
          <ac:chgData name="Jihoon" userId="381a6633-b345-402c-8ada-95bcae6141ec" providerId="ADAL" clId="{E95B16E1-3C2A-4D29-AFDC-9E51703438F6}" dt="2020-09-15T02:30:52.684" v="953"/>
          <ac:spMkLst>
            <pc:docMk/>
            <pc:sldMk cId="3191378117" sldId="314"/>
            <ac:spMk id="10" creationId="{2540BE9B-7374-4A72-B57E-B25563ED13C2}"/>
          </ac:spMkLst>
        </pc:spChg>
        <pc:spChg chg="mod">
          <ac:chgData name="Jihoon" userId="381a6633-b345-402c-8ada-95bcae6141ec" providerId="ADAL" clId="{E95B16E1-3C2A-4D29-AFDC-9E51703438F6}" dt="2020-09-15T02:30:52.684" v="953"/>
          <ac:spMkLst>
            <pc:docMk/>
            <pc:sldMk cId="3191378117" sldId="314"/>
            <ac:spMk id="11" creationId="{D6835719-B57A-476F-99C3-6585FA68A3D6}"/>
          </ac:spMkLst>
        </pc:spChg>
        <pc:spChg chg="mod">
          <ac:chgData name="Jihoon" userId="381a6633-b345-402c-8ada-95bcae6141ec" providerId="ADAL" clId="{E95B16E1-3C2A-4D29-AFDC-9E51703438F6}" dt="2020-09-15T02:30:52.684" v="953"/>
          <ac:spMkLst>
            <pc:docMk/>
            <pc:sldMk cId="3191378117" sldId="314"/>
            <ac:spMk id="13" creationId="{ED8B72CD-75CC-4E83-8923-DD30BF855A8B}"/>
          </ac:spMkLst>
        </pc:spChg>
        <pc:spChg chg="mod">
          <ac:chgData name="Jihoon" userId="381a6633-b345-402c-8ada-95bcae6141ec" providerId="ADAL" clId="{E95B16E1-3C2A-4D29-AFDC-9E51703438F6}" dt="2020-09-15T02:30:52.684" v="953"/>
          <ac:spMkLst>
            <pc:docMk/>
            <pc:sldMk cId="3191378117" sldId="314"/>
            <ac:spMk id="14" creationId="{B8B76A3B-59FB-4D20-B384-D65264F0BAE1}"/>
          </ac:spMkLst>
        </pc:spChg>
        <pc:spChg chg="mod">
          <ac:chgData name="Jihoon" userId="381a6633-b345-402c-8ada-95bcae6141ec" providerId="ADAL" clId="{E95B16E1-3C2A-4D29-AFDC-9E51703438F6}" dt="2020-09-15T02:30:52.684" v="953"/>
          <ac:spMkLst>
            <pc:docMk/>
            <pc:sldMk cId="3191378117" sldId="314"/>
            <ac:spMk id="17" creationId="{EE0944E3-193D-405C-A613-433CF3A3C5A1}"/>
          </ac:spMkLst>
        </pc:spChg>
        <pc:spChg chg="mod">
          <ac:chgData name="Jihoon" userId="381a6633-b345-402c-8ada-95bcae6141ec" providerId="ADAL" clId="{E95B16E1-3C2A-4D29-AFDC-9E51703438F6}" dt="2020-09-15T02:30:52.684" v="953"/>
          <ac:spMkLst>
            <pc:docMk/>
            <pc:sldMk cId="3191378117" sldId="314"/>
            <ac:spMk id="18" creationId="{375EC21D-F8FF-434E-BA41-1D26FCF71C11}"/>
          </ac:spMkLst>
        </pc:spChg>
        <pc:spChg chg="add del mod">
          <ac:chgData name="Jihoon" userId="381a6633-b345-402c-8ada-95bcae6141ec" providerId="ADAL" clId="{E95B16E1-3C2A-4D29-AFDC-9E51703438F6}" dt="2020-09-15T02:30:55.418" v="954"/>
          <ac:spMkLst>
            <pc:docMk/>
            <pc:sldMk cId="3191378117" sldId="314"/>
            <ac:spMk id="19" creationId="{24C1EEB6-1D56-40FB-BE03-DAFCA3238232}"/>
          </ac:spMkLst>
        </pc:spChg>
        <pc:spChg chg="add del mod">
          <ac:chgData name="Jihoon" userId="381a6633-b345-402c-8ada-95bcae6141ec" providerId="ADAL" clId="{E95B16E1-3C2A-4D29-AFDC-9E51703438F6}" dt="2020-09-15T02:30:55.418" v="954"/>
          <ac:spMkLst>
            <pc:docMk/>
            <pc:sldMk cId="3191378117" sldId="314"/>
            <ac:spMk id="20" creationId="{4997A2CB-C3D8-4071-8621-8F7EF3F28962}"/>
          </ac:spMkLst>
        </pc:spChg>
        <pc:spChg chg="add del mod">
          <ac:chgData name="Jihoon" userId="381a6633-b345-402c-8ada-95bcae6141ec" providerId="ADAL" clId="{E95B16E1-3C2A-4D29-AFDC-9E51703438F6}" dt="2020-09-15T02:30:55.418" v="954"/>
          <ac:spMkLst>
            <pc:docMk/>
            <pc:sldMk cId="3191378117" sldId="314"/>
            <ac:spMk id="21" creationId="{765E5FF0-89D6-4233-856A-A9BD81A6FB3E}"/>
          </ac:spMkLst>
        </pc:spChg>
        <pc:spChg chg="mod">
          <ac:chgData name="Jihoon" userId="381a6633-b345-402c-8ada-95bcae6141ec" providerId="ADAL" clId="{E95B16E1-3C2A-4D29-AFDC-9E51703438F6}" dt="2020-09-15T02:30:52.684" v="953"/>
          <ac:spMkLst>
            <pc:docMk/>
            <pc:sldMk cId="3191378117" sldId="314"/>
            <ac:spMk id="23" creationId="{8541EA50-DE31-467E-8BCB-06731226DE11}"/>
          </ac:spMkLst>
        </pc:spChg>
        <pc:spChg chg="mod">
          <ac:chgData name="Jihoon" userId="381a6633-b345-402c-8ada-95bcae6141ec" providerId="ADAL" clId="{E95B16E1-3C2A-4D29-AFDC-9E51703438F6}" dt="2020-09-15T02:30:52.684" v="953"/>
          <ac:spMkLst>
            <pc:docMk/>
            <pc:sldMk cId="3191378117" sldId="314"/>
            <ac:spMk id="24" creationId="{A8A9F49E-CD96-4D2D-AD46-2B50302FA8BE}"/>
          </ac:spMkLst>
        </pc:spChg>
        <pc:spChg chg="mod">
          <ac:chgData name="Jihoon" userId="381a6633-b345-402c-8ada-95bcae6141ec" providerId="ADAL" clId="{E95B16E1-3C2A-4D29-AFDC-9E51703438F6}" dt="2020-09-15T02:30:52.684" v="953"/>
          <ac:spMkLst>
            <pc:docMk/>
            <pc:sldMk cId="3191378117" sldId="314"/>
            <ac:spMk id="25" creationId="{343E2E14-0F8A-4F56-94DF-197ED872A83D}"/>
          </ac:spMkLst>
        </pc:spChg>
        <pc:spChg chg="mod">
          <ac:chgData name="Jihoon" userId="381a6633-b345-402c-8ada-95bcae6141ec" providerId="ADAL" clId="{E95B16E1-3C2A-4D29-AFDC-9E51703438F6}" dt="2020-09-15T02:30:52.684" v="953"/>
          <ac:spMkLst>
            <pc:docMk/>
            <pc:sldMk cId="3191378117" sldId="314"/>
            <ac:spMk id="26" creationId="{69AA1DEB-6570-4E4C-80B2-AB3412BEF710}"/>
          </ac:spMkLst>
        </pc:spChg>
        <pc:spChg chg="mod">
          <ac:chgData name="Jihoon" userId="381a6633-b345-402c-8ada-95bcae6141ec" providerId="ADAL" clId="{E95B16E1-3C2A-4D29-AFDC-9E51703438F6}" dt="2020-09-15T02:30:52.684" v="953"/>
          <ac:spMkLst>
            <pc:docMk/>
            <pc:sldMk cId="3191378117" sldId="314"/>
            <ac:spMk id="28" creationId="{EA38BF29-959C-4133-9BAC-D11E0443EB64}"/>
          </ac:spMkLst>
        </pc:spChg>
        <pc:spChg chg="mod">
          <ac:chgData name="Jihoon" userId="381a6633-b345-402c-8ada-95bcae6141ec" providerId="ADAL" clId="{E95B16E1-3C2A-4D29-AFDC-9E51703438F6}" dt="2020-09-15T02:30:52.684" v="953"/>
          <ac:spMkLst>
            <pc:docMk/>
            <pc:sldMk cId="3191378117" sldId="314"/>
            <ac:spMk id="29" creationId="{3EA805F0-E3F3-4AF0-8BE7-6C7EF468E93B}"/>
          </ac:spMkLst>
        </pc:spChg>
        <pc:spChg chg="mod">
          <ac:chgData name="Jihoon" userId="381a6633-b345-402c-8ada-95bcae6141ec" providerId="ADAL" clId="{E95B16E1-3C2A-4D29-AFDC-9E51703438F6}" dt="2020-09-15T02:30:52.684" v="953"/>
          <ac:spMkLst>
            <pc:docMk/>
            <pc:sldMk cId="3191378117" sldId="314"/>
            <ac:spMk id="32" creationId="{D45AD318-3339-423B-B9D5-65D45C76DAFF}"/>
          </ac:spMkLst>
        </pc:spChg>
        <pc:spChg chg="mod">
          <ac:chgData name="Jihoon" userId="381a6633-b345-402c-8ada-95bcae6141ec" providerId="ADAL" clId="{E95B16E1-3C2A-4D29-AFDC-9E51703438F6}" dt="2020-09-15T02:30:52.684" v="953"/>
          <ac:spMkLst>
            <pc:docMk/>
            <pc:sldMk cId="3191378117" sldId="314"/>
            <ac:spMk id="33" creationId="{2BE2BCC1-46D3-4824-8D85-D0B0CD945C81}"/>
          </ac:spMkLst>
        </pc:spChg>
        <pc:spChg chg="add del mod">
          <ac:chgData name="Jihoon" userId="381a6633-b345-402c-8ada-95bcae6141ec" providerId="ADAL" clId="{E95B16E1-3C2A-4D29-AFDC-9E51703438F6}" dt="2020-09-15T02:30:55.418" v="954"/>
          <ac:spMkLst>
            <pc:docMk/>
            <pc:sldMk cId="3191378117" sldId="314"/>
            <ac:spMk id="34" creationId="{CAC30E68-7996-4E72-94D5-D191BF7036B7}"/>
          </ac:spMkLst>
        </pc:spChg>
        <pc:spChg chg="add del mod">
          <ac:chgData name="Jihoon" userId="381a6633-b345-402c-8ada-95bcae6141ec" providerId="ADAL" clId="{E95B16E1-3C2A-4D29-AFDC-9E51703438F6}" dt="2020-09-15T02:30:55.418" v="954"/>
          <ac:spMkLst>
            <pc:docMk/>
            <pc:sldMk cId="3191378117" sldId="314"/>
            <ac:spMk id="35" creationId="{D5E00C37-879A-49A2-8452-C9E96AD802F5}"/>
          </ac:spMkLst>
        </pc:spChg>
        <pc:spChg chg="add del mod">
          <ac:chgData name="Jihoon" userId="381a6633-b345-402c-8ada-95bcae6141ec" providerId="ADAL" clId="{E95B16E1-3C2A-4D29-AFDC-9E51703438F6}" dt="2020-09-15T02:30:55.418" v="954"/>
          <ac:spMkLst>
            <pc:docMk/>
            <pc:sldMk cId="3191378117" sldId="314"/>
            <ac:spMk id="36" creationId="{BBEA1D2C-2725-4E37-AD64-7D160F8043E4}"/>
          </ac:spMkLst>
        </pc:spChg>
        <pc:spChg chg="add del mod">
          <ac:chgData name="Jihoon" userId="381a6633-b345-402c-8ada-95bcae6141ec" providerId="ADAL" clId="{E95B16E1-3C2A-4D29-AFDC-9E51703438F6}" dt="2020-09-15T02:30:55.418" v="954"/>
          <ac:spMkLst>
            <pc:docMk/>
            <pc:sldMk cId="3191378117" sldId="314"/>
            <ac:spMk id="39" creationId="{757C6629-76C0-46DF-BD3A-C3D3314DDE28}"/>
          </ac:spMkLst>
        </pc:spChg>
        <pc:spChg chg="add del mod">
          <ac:chgData name="Jihoon" userId="381a6633-b345-402c-8ada-95bcae6141ec" providerId="ADAL" clId="{E95B16E1-3C2A-4D29-AFDC-9E51703438F6}" dt="2020-09-15T02:30:55.418" v="954"/>
          <ac:spMkLst>
            <pc:docMk/>
            <pc:sldMk cId="3191378117" sldId="314"/>
            <ac:spMk id="41" creationId="{0874440A-96CD-411D-BC09-0D35E0689741}"/>
          </ac:spMkLst>
        </pc:spChg>
        <pc:spChg chg="add del mod">
          <ac:chgData name="Jihoon" userId="381a6633-b345-402c-8ada-95bcae6141ec" providerId="ADAL" clId="{E95B16E1-3C2A-4D29-AFDC-9E51703438F6}" dt="2020-09-15T02:30:55.418" v="954"/>
          <ac:spMkLst>
            <pc:docMk/>
            <pc:sldMk cId="3191378117" sldId="314"/>
            <ac:spMk id="43" creationId="{902BB751-DDD6-4CC8-ABCC-9E99D3D0AEAD}"/>
          </ac:spMkLst>
        </pc:spChg>
        <pc:spChg chg="add del mod">
          <ac:chgData name="Jihoon" userId="381a6633-b345-402c-8ada-95bcae6141ec" providerId="ADAL" clId="{E95B16E1-3C2A-4D29-AFDC-9E51703438F6}" dt="2020-09-15T02:30:55.418" v="954"/>
          <ac:spMkLst>
            <pc:docMk/>
            <pc:sldMk cId="3191378117" sldId="314"/>
            <ac:spMk id="45" creationId="{E5ED38F5-4399-4E8A-A07C-70120193141B}"/>
          </ac:spMkLst>
        </pc:spChg>
        <pc:grpChg chg="add del mod">
          <ac:chgData name="Jihoon" userId="381a6633-b345-402c-8ada-95bcae6141ec" providerId="ADAL" clId="{E95B16E1-3C2A-4D29-AFDC-9E51703438F6}" dt="2020-09-15T02:30:55.418" v="954"/>
          <ac:grpSpMkLst>
            <pc:docMk/>
            <pc:sldMk cId="3191378117" sldId="314"/>
            <ac:grpSpMk id="7" creationId="{52B22D8D-0AAC-4892-B269-29A5C2A1660A}"/>
          </ac:grpSpMkLst>
        </pc:grpChg>
        <pc:grpChg chg="add del mod">
          <ac:chgData name="Jihoon" userId="381a6633-b345-402c-8ada-95bcae6141ec" providerId="ADAL" clId="{E95B16E1-3C2A-4D29-AFDC-9E51703438F6}" dt="2020-09-15T02:30:55.418" v="954"/>
          <ac:grpSpMkLst>
            <pc:docMk/>
            <pc:sldMk cId="3191378117" sldId="314"/>
            <ac:grpSpMk id="12" creationId="{CD10E9F1-EE18-4275-BB67-23ED1E094D51}"/>
          </ac:grpSpMkLst>
        </pc:grpChg>
        <pc:grpChg chg="add del mod">
          <ac:chgData name="Jihoon" userId="381a6633-b345-402c-8ada-95bcae6141ec" providerId="ADAL" clId="{E95B16E1-3C2A-4D29-AFDC-9E51703438F6}" dt="2020-09-15T02:30:55.418" v="954"/>
          <ac:grpSpMkLst>
            <pc:docMk/>
            <pc:sldMk cId="3191378117" sldId="314"/>
            <ac:grpSpMk id="22" creationId="{D8188C98-5829-488C-BD3A-CB7689E202D6}"/>
          </ac:grpSpMkLst>
        </pc:grpChg>
        <pc:grpChg chg="add del mod">
          <ac:chgData name="Jihoon" userId="381a6633-b345-402c-8ada-95bcae6141ec" providerId="ADAL" clId="{E95B16E1-3C2A-4D29-AFDC-9E51703438F6}" dt="2020-09-15T02:30:55.418" v="954"/>
          <ac:grpSpMkLst>
            <pc:docMk/>
            <pc:sldMk cId="3191378117" sldId="314"/>
            <ac:grpSpMk id="27" creationId="{8441029E-9E4A-4977-B2BB-9504D8F7D192}"/>
          </ac:grpSpMkLst>
        </pc:grpChg>
        <pc:picChg chg="add del mod">
          <ac:chgData name="Jihoon" userId="381a6633-b345-402c-8ada-95bcae6141ec" providerId="ADAL" clId="{E95B16E1-3C2A-4D29-AFDC-9E51703438F6}" dt="2020-09-15T02:30:52.084" v="952" actId="478"/>
          <ac:picMkLst>
            <pc:docMk/>
            <pc:sldMk cId="3191378117" sldId="314"/>
            <ac:picMk id="5" creationId="{4E87243E-0226-45BB-B5F7-205E8DD7C3CC}"/>
          </ac:picMkLst>
        </pc:picChg>
        <pc:picChg chg="add del mod">
          <ac:chgData name="Jihoon" userId="381a6633-b345-402c-8ada-95bcae6141ec" providerId="ADAL" clId="{E95B16E1-3C2A-4D29-AFDC-9E51703438F6}" dt="2020-09-15T02:30:55.418" v="954"/>
          <ac:picMkLst>
            <pc:docMk/>
            <pc:sldMk cId="3191378117" sldId="314"/>
            <ac:picMk id="37" creationId="{4418F051-22B7-477C-B513-0AAB74302484}"/>
          </ac:picMkLst>
        </pc:picChg>
        <pc:picChg chg="add mod">
          <ac:chgData name="Jihoon" userId="381a6633-b345-402c-8ada-95bcae6141ec" providerId="ADAL" clId="{E95B16E1-3C2A-4D29-AFDC-9E51703438F6}" dt="2020-09-15T02:39:08.034" v="1086" actId="1076"/>
          <ac:picMkLst>
            <pc:docMk/>
            <pc:sldMk cId="3191378117" sldId="314"/>
            <ac:picMk id="47" creationId="{F8439494-9490-4593-BDB4-F98575B1DB04}"/>
          </ac:picMkLst>
        </pc:picChg>
        <pc:cxnChg chg="mod">
          <ac:chgData name="Jihoon" userId="381a6633-b345-402c-8ada-95bcae6141ec" providerId="ADAL" clId="{E95B16E1-3C2A-4D29-AFDC-9E51703438F6}" dt="2020-09-15T02:30:52.684" v="953"/>
          <ac:cxnSpMkLst>
            <pc:docMk/>
            <pc:sldMk cId="3191378117" sldId="314"/>
            <ac:cxnSpMk id="15" creationId="{16314192-8BE5-4698-BD21-50E305DA8A63}"/>
          </ac:cxnSpMkLst>
        </pc:cxnChg>
        <pc:cxnChg chg="mod">
          <ac:chgData name="Jihoon" userId="381a6633-b345-402c-8ada-95bcae6141ec" providerId="ADAL" clId="{E95B16E1-3C2A-4D29-AFDC-9E51703438F6}" dt="2020-09-15T02:30:52.684" v="953"/>
          <ac:cxnSpMkLst>
            <pc:docMk/>
            <pc:sldMk cId="3191378117" sldId="314"/>
            <ac:cxnSpMk id="16" creationId="{F7757899-626B-4DD8-805F-0C4E09499C0B}"/>
          </ac:cxnSpMkLst>
        </pc:cxnChg>
        <pc:cxnChg chg="mod">
          <ac:chgData name="Jihoon" userId="381a6633-b345-402c-8ada-95bcae6141ec" providerId="ADAL" clId="{E95B16E1-3C2A-4D29-AFDC-9E51703438F6}" dt="2020-09-15T02:30:52.684" v="953"/>
          <ac:cxnSpMkLst>
            <pc:docMk/>
            <pc:sldMk cId="3191378117" sldId="314"/>
            <ac:cxnSpMk id="30" creationId="{0EAA8D89-50FC-4071-9F35-BE74367C4B71}"/>
          </ac:cxnSpMkLst>
        </pc:cxnChg>
        <pc:cxnChg chg="mod">
          <ac:chgData name="Jihoon" userId="381a6633-b345-402c-8ada-95bcae6141ec" providerId="ADAL" clId="{E95B16E1-3C2A-4D29-AFDC-9E51703438F6}" dt="2020-09-15T02:30:52.684" v="953"/>
          <ac:cxnSpMkLst>
            <pc:docMk/>
            <pc:sldMk cId="3191378117" sldId="314"/>
            <ac:cxnSpMk id="31" creationId="{568C9765-7708-4B92-AFA9-52FEBF6ECD51}"/>
          </ac:cxnSpMkLst>
        </pc:cxnChg>
        <pc:cxnChg chg="add del mod">
          <ac:chgData name="Jihoon" userId="381a6633-b345-402c-8ada-95bcae6141ec" providerId="ADAL" clId="{E95B16E1-3C2A-4D29-AFDC-9E51703438F6}" dt="2020-09-15T02:30:55.418" v="954"/>
          <ac:cxnSpMkLst>
            <pc:docMk/>
            <pc:sldMk cId="3191378117" sldId="314"/>
            <ac:cxnSpMk id="38" creationId="{F13248E4-B1A9-493A-87CB-1E4B2978C85A}"/>
          </ac:cxnSpMkLst>
        </pc:cxnChg>
        <pc:cxnChg chg="add del mod">
          <ac:chgData name="Jihoon" userId="381a6633-b345-402c-8ada-95bcae6141ec" providerId="ADAL" clId="{E95B16E1-3C2A-4D29-AFDC-9E51703438F6}" dt="2020-09-15T02:30:55.418" v="954"/>
          <ac:cxnSpMkLst>
            <pc:docMk/>
            <pc:sldMk cId="3191378117" sldId="314"/>
            <ac:cxnSpMk id="40" creationId="{677316BC-18C2-4F83-AD95-33765F1729E6}"/>
          </ac:cxnSpMkLst>
        </pc:cxnChg>
        <pc:cxnChg chg="add del mod">
          <ac:chgData name="Jihoon" userId="381a6633-b345-402c-8ada-95bcae6141ec" providerId="ADAL" clId="{E95B16E1-3C2A-4D29-AFDC-9E51703438F6}" dt="2020-09-15T02:30:55.418" v="954"/>
          <ac:cxnSpMkLst>
            <pc:docMk/>
            <pc:sldMk cId="3191378117" sldId="314"/>
            <ac:cxnSpMk id="42" creationId="{3A2E25B7-42DB-4385-AB77-6266C6171F69}"/>
          </ac:cxnSpMkLst>
        </pc:cxnChg>
        <pc:cxnChg chg="add del mod">
          <ac:chgData name="Jihoon" userId="381a6633-b345-402c-8ada-95bcae6141ec" providerId="ADAL" clId="{E95B16E1-3C2A-4D29-AFDC-9E51703438F6}" dt="2020-09-15T02:30:55.418" v="954"/>
          <ac:cxnSpMkLst>
            <pc:docMk/>
            <pc:sldMk cId="3191378117" sldId="314"/>
            <ac:cxnSpMk id="44" creationId="{F35D8EC2-3453-4296-8C1B-2CF4079F5A7E}"/>
          </ac:cxnSpMkLst>
        </pc:cxnChg>
      </pc:sldChg>
      <pc:sldChg chg="modSp new mod">
        <pc:chgData name="Jihoon" userId="381a6633-b345-402c-8ada-95bcae6141ec" providerId="ADAL" clId="{E95B16E1-3C2A-4D29-AFDC-9E51703438F6}" dt="2020-09-17T00:54:02.130" v="2323" actId="20577"/>
        <pc:sldMkLst>
          <pc:docMk/>
          <pc:sldMk cId="3204461280" sldId="315"/>
        </pc:sldMkLst>
        <pc:spChg chg="mod">
          <ac:chgData name="Jihoon" userId="381a6633-b345-402c-8ada-95bcae6141ec" providerId="ADAL" clId="{E95B16E1-3C2A-4D29-AFDC-9E51703438F6}" dt="2020-09-16T01:56:22.327" v="1918" actId="20577"/>
          <ac:spMkLst>
            <pc:docMk/>
            <pc:sldMk cId="3204461280" sldId="315"/>
            <ac:spMk id="2" creationId="{9BDBFABF-403B-4B43-B420-4537FF895B68}"/>
          </ac:spMkLst>
        </pc:spChg>
        <pc:spChg chg="mod">
          <ac:chgData name="Jihoon" userId="381a6633-b345-402c-8ada-95bcae6141ec" providerId="ADAL" clId="{E95B16E1-3C2A-4D29-AFDC-9E51703438F6}" dt="2020-09-17T00:54:02.130" v="2323" actId="20577"/>
          <ac:spMkLst>
            <pc:docMk/>
            <pc:sldMk cId="3204461280" sldId="315"/>
            <ac:spMk id="3" creationId="{9ABE8DA7-CCE7-49CE-976D-8638C9885CA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aimmune.com/" TargetMode="External"/><Relationship Id="rId2" Type="http://schemas.openxmlformats.org/officeDocument/2006/relationships/hyperlink" Target="mailto:jpark@teraimmune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8"/>
            <a:ext cx="6253317" cy="3035920"/>
          </a:xfrm>
        </p:spPr>
        <p:txBody>
          <a:bodyPr>
            <a:normAutofit/>
          </a:bodyPr>
          <a:lstStyle/>
          <a:p>
            <a:r>
              <a:rPr lang="en-US" sz="5400" dirty="0"/>
              <a:t>Starting up </a:t>
            </a:r>
            <a:br>
              <a:rPr lang="en-US" sz="5400" dirty="0"/>
            </a:br>
            <a:r>
              <a:rPr lang="en-US" sz="5400" dirty="0"/>
              <a:t>a company </a:t>
            </a:r>
            <a:br>
              <a:rPr lang="en-US" sz="5400" dirty="0"/>
            </a:br>
            <a:r>
              <a:rPr lang="en-US" sz="5400" dirty="0"/>
              <a:t>in Maryland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716284"/>
            <a:ext cx="6269347" cy="1546164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Jihoon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park,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PhD</a:t>
            </a:r>
          </a:p>
          <a:p>
            <a:pPr>
              <a:lnSpc>
                <a:spcPts val="2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Chief operating officer</a:t>
            </a:r>
          </a:p>
          <a:p>
            <a:pPr>
              <a:lnSpc>
                <a:spcPts val="2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Teraimmune, inc.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raphic 75" descr="Baby crawling">
            <a:extLst>
              <a:ext uri="{FF2B5EF4-FFF2-40B4-BE49-F238E27FC236}">
                <a16:creationId xmlns:a16="http://schemas.microsoft.com/office/drawing/2014/main" id="{AB4AF3B7-F601-4375-A6AF-CE9D517E6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8355" y="4870541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433DF1-7DAE-4AA7-842E-285F1738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TeraImmune, Inc.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DF7AAE-7E84-4894-A76F-F3558496F8DF}"/>
              </a:ext>
            </a:extLst>
          </p:cNvPr>
          <p:cNvSpPr txBox="1"/>
          <p:nvPr/>
        </p:nvSpPr>
        <p:spPr>
          <a:xfrm rot="18805511">
            <a:off x="699701" y="3168823"/>
            <a:ext cx="16009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Research</a:t>
            </a:r>
          </a:p>
          <a:p>
            <a:r>
              <a:rPr lang="en-US" dirty="0"/>
              <a:t>(2007-2018)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0CB469E-2376-4D6C-A95F-D7B50121BA0F}"/>
              </a:ext>
            </a:extLst>
          </p:cNvPr>
          <p:cNvSpPr/>
          <p:nvPr/>
        </p:nvSpPr>
        <p:spPr>
          <a:xfrm>
            <a:off x="292176" y="4092300"/>
            <a:ext cx="753936" cy="753937"/>
          </a:xfrm>
          <a:prstGeom prst="ellipse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9B73FC-00D7-4427-8771-1C3264AEA55C}"/>
              </a:ext>
            </a:extLst>
          </p:cNvPr>
          <p:cNvSpPr txBox="1"/>
          <p:nvPr/>
        </p:nvSpPr>
        <p:spPr>
          <a:xfrm rot="18805511">
            <a:off x="1866199" y="3168823"/>
            <a:ext cx="16009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Incorporation</a:t>
            </a:r>
          </a:p>
          <a:p>
            <a:r>
              <a:rPr lang="en-US" dirty="0"/>
              <a:t>(Sep 2016)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AA821C-7091-4F06-A0FB-65DC554A52C9}"/>
              </a:ext>
            </a:extLst>
          </p:cNvPr>
          <p:cNvSpPr/>
          <p:nvPr/>
        </p:nvSpPr>
        <p:spPr>
          <a:xfrm>
            <a:off x="1458674" y="4092300"/>
            <a:ext cx="753936" cy="753937"/>
          </a:xfrm>
          <a:prstGeom prst="ellipse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71B495-2232-4388-9757-1B264A8CB4E2}"/>
              </a:ext>
            </a:extLst>
          </p:cNvPr>
          <p:cNvSpPr txBox="1"/>
          <p:nvPr/>
        </p:nvSpPr>
        <p:spPr>
          <a:xfrm rot="18805511">
            <a:off x="3032696" y="3168823"/>
            <a:ext cx="160095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SBIR Phase 1</a:t>
            </a:r>
          </a:p>
          <a:p>
            <a:r>
              <a:rPr lang="en-US" dirty="0"/>
              <a:t>(Apr 2018)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15C9AF-6C84-4A26-AEB4-9C34A2159D6C}"/>
              </a:ext>
            </a:extLst>
          </p:cNvPr>
          <p:cNvSpPr/>
          <p:nvPr/>
        </p:nvSpPr>
        <p:spPr>
          <a:xfrm>
            <a:off x="2625171" y="4092300"/>
            <a:ext cx="753936" cy="753937"/>
          </a:xfrm>
          <a:prstGeom prst="ellipse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A51377-6ECE-4CFD-8233-60F89E9F130C}"/>
              </a:ext>
            </a:extLst>
          </p:cNvPr>
          <p:cNvSpPr txBox="1"/>
          <p:nvPr/>
        </p:nvSpPr>
        <p:spPr>
          <a:xfrm rot="18805511">
            <a:off x="4770990" y="3003526"/>
            <a:ext cx="2056142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Angel investment</a:t>
            </a:r>
          </a:p>
          <a:p>
            <a:r>
              <a:rPr lang="en-US" dirty="0"/>
              <a:t>(Jul 2019)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2A8B87-56A2-4B23-BA35-249CB45087F5}"/>
              </a:ext>
            </a:extLst>
          </p:cNvPr>
          <p:cNvSpPr/>
          <p:nvPr/>
        </p:nvSpPr>
        <p:spPr>
          <a:xfrm>
            <a:off x="4434610" y="4092300"/>
            <a:ext cx="753937" cy="753937"/>
          </a:xfrm>
          <a:prstGeom prst="ellipse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427D59D-EFB5-48C7-A75C-B480E6762FDE}"/>
              </a:ext>
            </a:extLst>
          </p:cNvPr>
          <p:cNvSpPr txBox="1"/>
          <p:nvPr/>
        </p:nvSpPr>
        <p:spPr>
          <a:xfrm rot="18805511">
            <a:off x="7134338" y="2825661"/>
            <a:ext cx="2545942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Series A funding</a:t>
            </a:r>
          </a:p>
          <a:p>
            <a:r>
              <a:rPr lang="en-US" dirty="0"/>
              <a:t>(Dec 2019-Sep 2020)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0A32A65-0F35-4F27-A859-EAEF31C7EB97}"/>
              </a:ext>
            </a:extLst>
          </p:cNvPr>
          <p:cNvSpPr/>
          <p:nvPr/>
        </p:nvSpPr>
        <p:spPr>
          <a:xfrm>
            <a:off x="6874512" y="4092300"/>
            <a:ext cx="753937" cy="753937"/>
          </a:xfrm>
          <a:prstGeom prst="ellipse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5B4E3CC-4BBE-4BD9-8A34-EEFDF7D52CCB}"/>
              </a:ext>
            </a:extLst>
          </p:cNvPr>
          <p:cNvSpPr/>
          <p:nvPr/>
        </p:nvSpPr>
        <p:spPr>
          <a:xfrm>
            <a:off x="3721895" y="4318481"/>
            <a:ext cx="301575" cy="3015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530AAC-BEAB-4321-9206-0AE3C6A9C434}"/>
              </a:ext>
            </a:extLst>
          </p:cNvPr>
          <p:cNvSpPr txBox="1"/>
          <p:nvPr/>
        </p:nvSpPr>
        <p:spPr>
          <a:xfrm rot="18805511">
            <a:off x="3661126" y="3540609"/>
            <a:ext cx="1818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SBIR Programs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44F973D-BA00-4257-B1BB-529CEA2EC7F3}"/>
              </a:ext>
            </a:extLst>
          </p:cNvPr>
          <p:cNvSpPr/>
          <p:nvPr/>
        </p:nvSpPr>
        <p:spPr>
          <a:xfrm>
            <a:off x="5538212" y="4318481"/>
            <a:ext cx="301575" cy="3015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EFCB65-2078-4FFC-B1E3-6E466EF2E49A}"/>
              </a:ext>
            </a:extLst>
          </p:cNvPr>
          <p:cNvSpPr txBox="1"/>
          <p:nvPr/>
        </p:nvSpPr>
        <p:spPr>
          <a:xfrm rot="18805511">
            <a:off x="5323432" y="3182779"/>
            <a:ext cx="28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FDA meeting (INTERACT)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5E5F7C9-FEA7-43D2-ABF2-C4F2DF4882BE}"/>
              </a:ext>
            </a:extLst>
          </p:cNvPr>
          <p:cNvSpPr/>
          <p:nvPr/>
        </p:nvSpPr>
        <p:spPr>
          <a:xfrm>
            <a:off x="6156629" y="4318480"/>
            <a:ext cx="301575" cy="3015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F53D8-DF43-406E-906F-55531B83DE5E}"/>
              </a:ext>
            </a:extLst>
          </p:cNvPr>
          <p:cNvSpPr txBox="1"/>
          <p:nvPr/>
        </p:nvSpPr>
        <p:spPr>
          <a:xfrm rot="18805511">
            <a:off x="5941849" y="3182778"/>
            <a:ext cx="2804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PACT program awarded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BC049C-73F7-4D86-AF5C-6867B340CF09}"/>
              </a:ext>
            </a:extLst>
          </p:cNvPr>
          <p:cNvSpPr txBox="1"/>
          <p:nvPr/>
        </p:nvSpPr>
        <p:spPr>
          <a:xfrm rot="18805511">
            <a:off x="8343608" y="2825661"/>
            <a:ext cx="2545942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Laboratory setup</a:t>
            </a:r>
          </a:p>
          <a:p>
            <a:r>
              <a:rPr lang="en-US" dirty="0"/>
              <a:t>(Jan 2020)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BE98433-6E72-4C4E-A466-F1426C368EDF}"/>
              </a:ext>
            </a:extLst>
          </p:cNvPr>
          <p:cNvSpPr/>
          <p:nvPr/>
        </p:nvSpPr>
        <p:spPr>
          <a:xfrm>
            <a:off x="8083782" y="4092300"/>
            <a:ext cx="753937" cy="753937"/>
          </a:xfrm>
          <a:prstGeom prst="ellipse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B0A7CD-BFFC-4509-B112-F1EA083E716E}"/>
              </a:ext>
            </a:extLst>
          </p:cNvPr>
          <p:cNvSpPr txBox="1"/>
          <p:nvPr/>
        </p:nvSpPr>
        <p:spPr>
          <a:xfrm rot="18805511">
            <a:off x="9519368" y="2822534"/>
            <a:ext cx="2545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First-in-human Clinical Trial </a:t>
            </a:r>
            <a:r>
              <a:rPr lang="en-US" dirty="0"/>
              <a:t>(2H 2021)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EF08AE3-D605-486F-93EF-8C34E7E534DA}"/>
              </a:ext>
            </a:extLst>
          </p:cNvPr>
          <p:cNvSpPr/>
          <p:nvPr/>
        </p:nvSpPr>
        <p:spPr>
          <a:xfrm>
            <a:off x="9259542" y="4092299"/>
            <a:ext cx="753937" cy="753937"/>
          </a:xfrm>
          <a:prstGeom prst="ellipse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E05105D-B24A-4DEC-8078-3ABD66224EB9}"/>
              </a:ext>
            </a:extLst>
          </p:cNvPr>
          <p:cNvSpPr/>
          <p:nvPr/>
        </p:nvSpPr>
        <p:spPr>
          <a:xfrm>
            <a:off x="10556207" y="3938144"/>
            <a:ext cx="1097280" cy="1097280"/>
          </a:xfrm>
          <a:prstGeom prst="ellipse">
            <a:avLst/>
          </a:prstGeom>
          <a:noFill/>
          <a:ln w="190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D05F4A9-161D-4BD5-AB32-681503934D26}"/>
              </a:ext>
            </a:extLst>
          </p:cNvPr>
          <p:cNvSpPr txBox="1"/>
          <p:nvPr/>
        </p:nvSpPr>
        <p:spPr>
          <a:xfrm>
            <a:off x="10181821" y="4092299"/>
            <a:ext cx="1825906" cy="88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4000" b="1" dirty="0"/>
              <a:t>IPO</a:t>
            </a:r>
          </a:p>
          <a:p>
            <a:pPr algn="ctr">
              <a:lnSpc>
                <a:spcPts val="3000"/>
              </a:lnSpc>
            </a:pPr>
            <a:r>
              <a:rPr lang="en-US" sz="3200" b="1" dirty="0"/>
              <a:t>(2023)</a:t>
            </a:r>
            <a:endParaRPr lang="en-US" sz="320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6BB6C3A-26C6-49F0-BD5A-465669138ACD}"/>
              </a:ext>
            </a:extLst>
          </p:cNvPr>
          <p:cNvGrpSpPr/>
          <p:nvPr/>
        </p:nvGrpSpPr>
        <p:grpSpPr>
          <a:xfrm>
            <a:off x="1097280" y="5085833"/>
            <a:ext cx="1408370" cy="659599"/>
            <a:chOff x="1097280" y="5154412"/>
            <a:chExt cx="1408370" cy="659599"/>
          </a:xfrm>
        </p:grpSpPr>
        <p:pic>
          <p:nvPicPr>
            <p:cNvPr id="57" name="Graphic 56" descr="Baby">
              <a:extLst>
                <a:ext uri="{FF2B5EF4-FFF2-40B4-BE49-F238E27FC236}">
                  <a16:creationId xmlns:a16="http://schemas.microsoft.com/office/drawing/2014/main" id="{A3FF507B-97E5-4ED5-BAC5-C95E202B7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97280" y="5154413"/>
              <a:ext cx="659598" cy="659598"/>
            </a:xfrm>
            <a:prstGeom prst="rect">
              <a:avLst/>
            </a:prstGeom>
          </p:spPr>
        </p:pic>
        <p:pic>
          <p:nvPicPr>
            <p:cNvPr id="59" name="Graphic 58" descr="Baby">
              <a:extLst>
                <a:ext uri="{FF2B5EF4-FFF2-40B4-BE49-F238E27FC236}">
                  <a16:creationId xmlns:a16="http://schemas.microsoft.com/office/drawing/2014/main" id="{2F7EEDA7-BFAE-412E-B6ED-848DDFA7D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71666" y="5154412"/>
              <a:ext cx="659598" cy="659598"/>
            </a:xfrm>
            <a:prstGeom prst="rect">
              <a:avLst/>
            </a:prstGeom>
          </p:spPr>
        </p:pic>
        <p:pic>
          <p:nvPicPr>
            <p:cNvPr id="65" name="Graphic 64" descr="Baby">
              <a:extLst>
                <a:ext uri="{FF2B5EF4-FFF2-40B4-BE49-F238E27FC236}">
                  <a16:creationId xmlns:a16="http://schemas.microsoft.com/office/drawing/2014/main" id="{9522D848-7DD8-423A-BF0C-306A68447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46052" y="5154412"/>
              <a:ext cx="659598" cy="659598"/>
            </a:xfrm>
            <a:prstGeom prst="rect">
              <a:avLst/>
            </a:prstGeom>
          </p:spPr>
        </p:pic>
      </p:grpSp>
      <p:pic>
        <p:nvPicPr>
          <p:cNvPr id="74" name="Graphic 73" descr="Children">
            <a:extLst>
              <a:ext uri="{FF2B5EF4-FFF2-40B4-BE49-F238E27FC236}">
                <a16:creationId xmlns:a16="http://schemas.microsoft.com/office/drawing/2014/main" id="{34AD3B4C-CC70-4FB7-AD3A-02A922E782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8814" b="17619"/>
          <a:stretch/>
        </p:blipFill>
        <p:spPr>
          <a:xfrm>
            <a:off x="8109194" y="4891803"/>
            <a:ext cx="1371600" cy="871877"/>
          </a:xfrm>
          <a:prstGeom prst="rect">
            <a:avLst/>
          </a:prstGeom>
        </p:spPr>
      </p:pic>
      <p:pic>
        <p:nvPicPr>
          <p:cNvPr id="67" name="Graphic 66" descr="Children">
            <a:extLst>
              <a:ext uri="{FF2B5EF4-FFF2-40B4-BE49-F238E27FC236}">
                <a16:creationId xmlns:a16="http://schemas.microsoft.com/office/drawing/2014/main" id="{A24DA346-8EB0-48BB-98C3-2C9FE676993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9208" b="20659"/>
          <a:stretch/>
        </p:blipFill>
        <p:spPr>
          <a:xfrm>
            <a:off x="7971307" y="5035424"/>
            <a:ext cx="1371600" cy="824784"/>
          </a:xfrm>
          <a:prstGeom prst="rect">
            <a:avLst/>
          </a:prstGeom>
        </p:spPr>
      </p:pic>
      <p:pic>
        <p:nvPicPr>
          <p:cNvPr id="78" name="Graphic 77" descr="Baby crawling">
            <a:extLst>
              <a:ext uri="{FF2B5EF4-FFF2-40B4-BE49-F238E27FC236}">
                <a16:creationId xmlns:a16="http://schemas.microsoft.com/office/drawing/2014/main" id="{7D269316-2365-495A-99DE-4B1554456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33675" y="4949747"/>
            <a:ext cx="914400" cy="914400"/>
          </a:xfrm>
          <a:prstGeom prst="rect">
            <a:avLst/>
          </a:prstGeom>
        </p:spPr>
      </p:pic>
      <p:pic>
        <p:nvPicPr>
          <p:cNvPr id="4" name="Graphic 3" descr="Egg">
            <a:extLst>
              <a:ext uri="{FF2B5EF4-FFF2-40B4-BE49-F238E27FC236}">
                <a16:creationId xmlns:a16="http://schemas.microsoft.com/office/drawing/2014/main" id="{0104080A-0E0E-4926-8747-5016DBAC91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6253" y="5125343"/>
            <a:ext cx="569679" cy="5696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4098CC-EEAE-4694-8DDC-233F82BF5C16}"/>
              </a:ext>
            </a:extLst>
          </p:cNvPr>
          <p:cNvSpPr txBox="1"/>
          <p:nvPr/>
        </p:nvSpPr>
        <p:spPr>
          <a:xfrm>
            <a:off x="9343251" y="5477086"/>
            <a:ext cx="90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8 FTEs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F2B1D6-78CE-4BA9-9CA2-5D40AA4D6EC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6834" t="25333" r="34354" b="18222"/>
          <a:stretch/>
        </p:blipFill>
        <p:spPr>
          <a:xfrm>
            <a:off x="1776677" y="2356908"/>
            <a:ext cx="548264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3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DB7D-DE59-4AD4-B458-2E2D1FA4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cell therapy: TCR-Treg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5E44C-29C9-4500-9578-64F62100E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specific receptors: </a:t>
            </a:r>
            <a:r>
              <a:rPr lang="en-US" b="1" dirty="0">
                <a:solidFill>
                  <a:schemeClr val="accent1"/>
                </a:solidFill>
              </a:rPr>
              <a:t>T cell receptor (TCR), Chimeric antigen receptor (CAR)</a:t>
            </a:r>
          </a:p>
          <a:p>
            <a:r>
              <a:rPr lang="en-US" dirty="0"/>
              <a:t>Active ingredient: </a:t>
            </a:r>
            <a:r>
              <a:rPr lang="en-US" b="1" dirty="0">
                <a:solidFill>
                  <a:schemeClr val="accent1"/>
                </a:solidFill>
              </a:rPr>
              <a:t>Regulatory T cells (Treg)</a:t>
            </a:r>
          </a:p>
          <a:p>
            <a:r>
              <a:rPr lang="en-US" dirty="0"/>
              <a:t>Indications: </a:t>
            </a:r>
          </a:p>
          <a:p>
            <a:pPr lvl="1"/>
            <a:r>
              <a:rPr lang="en-US" dirty="0"/>
              <a:t>anti-drug antibody formation in Hemophilia A</a:t>
            </a:r>
          </a:p>
          <a:p>
            <a:pPr lvl="1"/>
            <a:r>
              <a:rPr lang="en-US" dirty="0"/>
              <a:t>Multiple Sclerosis</a:t>
            </a:r>
          </a:p>
          <a:p>
            <a:pPr lvl="1"/>
            <a:r>
              <a:rPr lang="en-US" dirty="0"/>
              <a:t>Xenotransplantation</a:t>
            </a:r>
          </a:p>
          <a:p>
            <a:pPr lvl="1"/>
            <a:r>
              <a:rPr lang="en-US" dirty="0"/>
              <a:t>Atopic Dermatitis</a:t>
            </a:r>
          </a:p>
          <a:p>
            <a:r>
              <a:rPr lang="en-US" sz="2000" b="1" i="1" dirty="0">
                <a:solidFill>
                  <a:schemeClr val="accent1"/>
                </a:solidFill>
              </a:rPr>
              <a:t>First-in-human clinical trial in 2H 2021</a:t>
            </a:r>
          </a:p>
          <a:p>
            <a:pPr lvl="1"/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8439494-9490-4593-BDB4-F98575B1D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987" y="2485928"/>
            <a:ext cx="5903095" cy="322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7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9CEDB-A79F-4A46-A8FA-A0D49E235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and why not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CB2C02-0BAE-4870-BA8B-BE069DF50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749089"/>
              </p:ext>
            </p:extLst>
          </p:nvPr>
        </p:nvGraphicFramePr>
        <p:xfrm>
          <a:off x="213591" y="1980341"/>
          <a:ext cx="11704782" cy="3779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63209">
                  <a:extLst>
                    <a:ext uri="{9D8B030D-6E8A-4147-A177-3AD203B41FA5}">
                      <a16:colId xmlns:a16="http://schemas.microsoft.com/office/drawing/2014/main" val="116506594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536984166"/>
                    </a:ext>
                  </a:extLst>
                </a:gridCol>
                <a:gridCol w="5395653">
                  <a:extLst>
                    <a:ext uri="{9D8B030D-6E8A-4147-A177-3AD203B41FA5}">
                      <a16:colId xmlns:a16="http://schemas.microsoft.com/office/drawing/2014/main" val="2080524811"/>
                    </a:ext>
                  </a:extLst>
                </a:gridCol>
              </a:tblGrid>
              <a:tr h="29276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Why?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Why not?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793092"/>
                  </a:ext>
                </a:extLst>
              </a:tr>
              <a:tr h="33239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Federal institutes (NIH, FDA, NIST, NSF)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i="1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13-14 hours difference between MD and Korea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(tired of working at day and night)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539512"/>
                  </a:ext>
                </a:extLst>
              </a:tr>
              <a:tr h="33239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Time difference between MD and Korea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(can work at day and night)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Federal institutes (Government)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050621"/>
                  </a:ext>
                </a:extLst>
              </a:tr>
              <a:tr h="29276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CRADA w/Federal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i="1" dirty="0"/>
                        <a:t>Opportunity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Few private capital sources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979366"/>
                  </a:ext>
                </a:extLst>
              </a:tr>
              <a:tr h="29276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Lots of unique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No exclusivity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044091"/>
                  </a:ext>
                </a:extLst>
              </a:tr>
              <a:tr h="33239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Gentle weather and no disasters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Very similar to 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i="1" dirty="0"/>
                        <a:t>Geography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No Yellowstone, No Disney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612823"/>
                  </a:ext>
                </a:extLst>
              </a:tr>
              <a:tr h="29276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Great public schools!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Great public schools!!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15496"/>
                  </a:ext>
                </a:extLst>
              </a:tr>
              <a:tr h="29276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Variety of scientific human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b="1" i="1" dirty="0"/>
                        <a:t>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Few human resources in 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628703"/>
                  </a:ext>
                </a:extLst>
              </a:tr>
              <a:tr h="29276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Easy to stay (J1 VISA)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6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Hard to move (VISA or Green card)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77541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EC10994-6A34-497F-BE8C-B20784722503}"/>
              </a:ext>
            </a:extLst>
          </p:cNvPr>
          <p:cNvSpPr/>
          <p:nvPr/>
        </p:nvSpPr>
        <p:spPr>
          <a:xfrm>
            <a:off x="213591" y="2350535"/>
            <a:ext cx="11704782" cy="584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064FAC-822C-47C4-950F-2897D1974B99}"/>
              </a:ext>
            </a:extLst>
          </p:cNvPr>
          <p:cNvSpPr/>
          <p:nvPr/>
        </p:nvSpPr>
        <p:spPr>
          <a:xfrm>
            <a:off x="213591" y="2921295"/>
            <a:ext cx="11704782" cy="584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D836F-213A-4875-A330-96E245158B3B}"/>
              </a:ext>
            </a:extLst>
          </p:cNvPr>
          <p:cNvSpPr/>
          <p:nvPr/>
        </p:nvSpPr>
        <p:spPr>
          <a:xfrm>
            <a:off x="213591" y="3496024"/>
            <a:ext cx="11704782" cy="342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66AFD-B390-475E-97D7-CBBCC38C591F}"/>
              </a:ext>
            </a:extLst>
          </p:cNvPr>
          <p:cNvSpPr/>
          <p:nvPr/>
        </p:nvSpPr>
        <p:spPr>
          <a:xfrm>
            <a:off x="213591" y="3835315"/>
            <a:ext cx="11704782" cy="342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BD74A8-84EA-47C0-9E25-33E78D587773}"/>
              </a:ext>
            </a:extLst>
          </p:cNvPr>
          <p:cNvSpPr/>
          <p:nvPr/>
        </p:nvSpPr>
        <p:spPr>
          <a:xfrm>
            <a:off x="213591" y="4167788"/>
            <a:ext cx="11704782" cy="584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5C88F4-55C2-48EC-B16F-3967A58CAB52}"/>
              </a:ext>
            </a:extLst>
          </p:cNvPr>
          <p:cNvSpPr/>
          <p:nvPr/>
        </p:nvSpPr>
        <p:spPr>
          <a:xfrm>
            <a:off x="213591" y="4738041"/>
            <a:ext cx="11704782" cy="342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53D2A-EFD6-43AC-A817-6B6147660FC8}"/>
              </a:ext>
            </a:extLst>
          </p:cNvPr>
          <p:cNvSpPr/>
          <p:nvPr/>
        </p:nvSpPr>
        <p:spPr>
          <a:xfrm>
            <a:off x="213591" y="5080039"/>
            <a:ext cx="11704782" cy="342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6D654A-DE6C-411B-BEE1-03643250C6D4}"/>
              </a:ext>
            </a:extLst>
          </p:cNvPr>
          <p:cNvSpPr/>
          <p:nvPr/>
        </p:nvSpPr>
        <p:spPr>
          <a:xfrm>
            <a:off x="213591" y="5410332"/>
            <a:ext cx="11704782" cy="342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061983-1A7D-49EF-9009-A486C99BF7AF}"/>
              </a:ext>
            </a:extLst>
          </p:cNvPr>
          <p:cNvSpPr txBox="1"/>
          <p:nvPr/>
        </p:nvSpPr>
        <p:spPr>
          <a:xfrm>
            <a:off x="213591" y="5945389"/>
            <a:ext cx="639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Jihoon Park’s opinion. It does not represent Teraimmune.</a:t>
            </a:r>
          </a:p>
        </p:txBody>
      </p:sp>
    </p:spTree>
    <p:extLst>
      <p:ext uri="{BB962C8B-B14F-4D97-AF65-F5344CB8AC3E}">
        <p14:creationId xmlns:p14="http://schemas.microsoft.com/office/powerpoint/2010/main" val="12077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BFABF-403B-4B43-B420-4537FF89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to Maryland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E8DA7-CCE7-49CE-976D-8638C9885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Contact information: </a:t>
            </a:r>
            <a:r>
              <a:rPr lang="en-US" sz="2400" dirty="0">
                <a:hlinkClick r:id="rId2"/>
              </a:rPr>
              <a:t>jpark@teraimmune.com</a:t>
            </a:r>
            <a:r>
              <a:rPr lang="en-US" sz="2400" dirty="0"/>
              <a:t> </a:t>
            </a:r>
          </a:p>
          <a:p>
            <a:r>
              <a:rPr lang="en-US" sz="2400" dirty="0"/>
              <a:t>Website: </a:t>
            </a:r>
            <a:r>
              <a:rPr lang="en-US" sz="2400" dirty="0">
                <a:hlinkClick r:id="rId3"/>
              </a:rPr>
              <a:t>www.teraimmune.com</a:t>
            </a:r>
            <a:endParaRPr lang="en-US" sz="2400" dirty="0"/>
          </a:p>
          <a:p>
            <a:endParaRPr lang="en-US" sz="2400" dirty="0"/>
          </a:p>
          <a:p>
            <a:r>
              <a:rPr lang="en-US" sz="3200" b="1" i="1" dirty="0"/>
              <a:t>WE ARE ACTIVELY HIRING in MULTIPLE POSITIONS!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446128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{0BCA0FA7-DAFB-4365-83D9-FEECD73934E3}tf33845126_win32</Template>
  <TotalTime>280</TotalTime>
  <Words>291</Words>
  <Application>Microsoft Office PowerPoint</Application>
  <PresentationFormat>Widescreen</PresentationFormat>
  <Paragraphs>66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Franklin Gothic Book</vt:lpstr>
      <vt:lpstr>1_RetrospectVTI</vt:lpstr>
      <vt:lpstr>Starting up  a company  in Maryland</vt:lpstr>
      <vt:lpstr>TeraImmune, Inc.</vt:lpstr>
      <vt:lpstr>Immune cell therapy: TCR-Treg</vt:lpstr>
      <vt:lpstr>Why and why not</vt:lpstr>
      <vt:lpstr>Welcome to Maryland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up a company in Maryland</dc:title>
  <dc:creator>Jihoon Park</dc:creator>
  <cp:lastModifiedBy>Jihoon Park</cp:lastModifiedBy>
  <cp:revision>3</cp:revision>
  <dcterms:created xsi:type="dcterms:W3CDTF">2020-09-15T01:12:39Z</dcterms:created>
  <dcterms:modified xsi:type="dcterms:W3CDTF">2020-09-17T01:36:16Z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